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Arial"/>
              </a:rPr>
              <a:t>Spotting AI Scams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AI CHANGED ABOUT SCAMS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Looking real no longer means real.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Scams are old; AI cut the cost and polish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Perfect spelling, your name, a thousand versions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short voice clip may be enough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Bad grammar is no longer a clue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VOICE CLONES AND THE EMERGENCY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600" b="1">
                <a:solidFill>
                  <a:srgbClr val="16181D"/>
                </a:solidFill>
                <a:latin typeface="Arial"/>
              </a:rPr>
              <a:t>Hang up.
Call the number you already have.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Urgency, secrecy, strange payment, they called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You cannot tell a clone by ear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Agree a family code word tonight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code word only works if you remember to ask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FAKE TEXTS, EMAILS AND WEBSITES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Go in by your own door, never theirs.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Fake links lead to copies of real sites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Never read out a one-time code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stranger turning friend by text: stop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Money, a deadline, a link: guilty until proven innocent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 real message, checked out loud.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Who is asking, what they want, how urgent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How they want paying, what they want tapped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 cannot click the link or see the sender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 warning signs in the words is not proof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DEEPFAKES, AND WHERE I CANNOT HELP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Faces aren't proof.
A second route is.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famous face selling an investment: suspicious by default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video call is not proof of identity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At work, no money moves on one word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Lost money? Phone your bank straight away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TO DO TOMORROW MORNING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Pick one thing to do tomorrow.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Agree a code word with one person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Save your bank's real number from your card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Turn on two-step verification for your email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Tell one person what you learned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Questions. Nothing is too basic.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Nobody here is foolish for asking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 will never promise anyone they are safe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If I do not know, I will say so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Hang up, and reach the person on a number you already have.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