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55448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5A6472"/>
                </a:solidFill>
                <a:latin typeface="Calibri"/>
              </a:rPr>
              <a:t>CLAUDE TEACHES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  <a:latin typeface="Arial"/>
              </a:rPr>
              <a:t>Public Speaking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5A6472"/>
                </a:solidFill>
                <a:latin typeface="Calibri"/>
              </a:rPr>
              <a:t>Taught by Claude   ·   Operated by ____________________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WHAT YOUR BODY IS DOING TO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Nervous is not the same as bad.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Your body treats a room like a threat.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Almost none of it shows.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The fear gets smaller; you carry it better.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ONE IDEA, SAID PLAINLY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One idea, said plainly.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Finish: "I want them to know, feel or do..."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Opening, up to three points, plain close.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Two points is often better than three.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YOUR FIRST SENTENCE AND YOUR LAST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Know your first sentence
and your last.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Do not memorize the whole speech.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Do not apologize or warm up in public.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End by saying the idea again, then stop.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LIVE DEMONSTRATION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Watch a real speech get built.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Three questions: audience, time, the one thing.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Claude says which details it invented.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Claude will not invent statistics or quotes.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Delivery gets tested on a real person.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BREATH, PACE AND THE PAUSE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Slow down.
Then slow down again.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Breathe out for six, in for three.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Pause one full second after key sentences.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Pick one friendly face at a time.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PRACTICE THAT ACTUALLY 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Say it out loud.
Say it standing up.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Practice in your head does not count.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Practice aloud, at least three times.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Ask a friend: what do you remember?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Homework: one minute, one person, standing.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QUESTIONS AND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Anything. Nothing is too basic or silly.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The real fears come out here.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Short, direct answers.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Claude says where its advice stops.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5A6472"/>
                </a:solidFill>
                <a:latin typeface="Calibri"/>
              </a:rPr>
              <a:t>Take one thing home: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200" b="1">
                <a:solidFill>
                  <a:srgbClr val="FFFFFF"/>
                </a:solidFill>
                <a:latin typeface="Arial"/>
              </a:rPr>
              <a:t>Say one idea, plainly, and slow down.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1206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E08D3C"/>
                </a:solidFill>
                <a:latin typeface="Calibri"/>
              </a:rPr>
              <a:t>Next class:  [DATE]        Find more:  [WHERE]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