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Caring for an Aging Parent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WHEN THE ROLES START TO SHIFT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Help them stay in charge.
Don't take over.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Almost nobody decides to become a caregiver.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Your parent is not a child.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Most conflict comes from their fear of losing independence.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THE CONVERSATION BEFORE THE CRISIS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Ask what they want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Ask, do not announce.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One topic at a time.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Start from their goal, not your worry.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Expect several short talks, not one.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THE PAPERWORK THAT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Boring when well.
Priceless when not.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Write down medications, doctors, and where things are.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Name someone for money and health decisions.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Sign while your parent can clearly decide.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An attorney makes the documents properly.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Claude work it out loud.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real situation from someone in the room.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Reasoning spoken aloud while working.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Invented details are named, so you can check.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Some questions are not Claude's to answer.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WHERE IT GETS HARD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You can love them and still need help.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Siblings: ask for specific tasks, not general help.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Safety and memory changes start with a doctor.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Money and law go to professionals.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Ask for help before you are desperate.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THIS WEEK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Do the next small thing.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Fill in the "If something happens" sheet.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Have one short conversation.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Make one phone call.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Do not try to solve the whole thing.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Ask anything.
Nothing is too small.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 do not have to give names.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Answers are short and direct.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Fears and guilt get named first.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In an emergency, call for help now.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Ask your parent what they want, and do the next small thing.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