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55448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5A6472"/>
                </a:solidFill>
                <a:latin typeface="Calibri"/>
              </a:rPr>
              <a:t>CLAUDE TEACHES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Arial"/>
              </a:rPr>
              <a:t>AI for Travel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5A6472"/>
                </a:solidFill>
                <a:latin typeface="Calibri"/>
              </a:rPr>
              <a:t>Taught by Claude   ·   Operated by ____________________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IT IS GOOD FOR ON A TRIP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 good planner.
A poor fact-checker.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Turns messy questions into clear plans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Not a live feed: it guesses about today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It will say if it can look things up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HOW TO ASK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 good question has constraints in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Say who, when, budget, pace, and what you hate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Ask it to ask you questions first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Ask for three options and what you give 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Ask it to list its assumptions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WHERE IT GETS TRAVEL WRONG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Date, price, rule:
not finished until checked.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Hours and prices may be out of date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It can invent places that sound real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Travel times can be far too short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Visas and entry rules: use the official page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LIVE DEMONSTRATION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Watch it think.
Watch it get caught.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volunteer brings a real trip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It says which details it invented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It refuses one fact it cannot verify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Finish with a one-page brief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THE AIRPORT AND THE TRIP ITSELF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It drafts and explains.
You decide and check.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Draft a polite, specific message under stress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Explain small print in plain words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Translate, but confirm anything that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Urgent or unsafe: call local emergency number first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BEFORE YOUR NEXT TRIP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Plan tonight.
Check before you go.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Pick a trip and tell it the five things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Ask for a plan, assumptions, and a check 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Verify three items at the official source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QUESTIONS AND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Ask anything.
Nothing is too basic.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Short, direct answers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If it does not know, it says so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No specific prices, times, or rules it cannot check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5A6472"/>
                </a:solidFill>
                <a:latin typeface="Calibri"/>
              </a:rPr>
              <a:t>Take one thing home: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Arial"/>
              </a:rPr>
              <a:t>Let it plan. Check every date, price, and rule at the source.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E08D3C"/>
                </a:solidFill>
                <a:latin typeface="Calibri"/>
              </a:rPr>
              <a:t>Next class:  [DATE]        Find more:  [WHERE]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