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AI for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IT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Saves the blank page.
Not the judgment.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prediction machine that has read enormous amounts of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does not know your students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Fast first drafts: outlines, rubrics, three-level passages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first draft is not finished teaching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WHY IT GETS THINGS WRONG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It writes fast and checks nothing.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Answer keys: work the problems yourself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Facts and dates: a few years off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Sources and quotes: never hand over unopened 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Standards codes: check against your own document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HOW TO ASK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Brief it like a substitute.
Then edit.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Grade and subject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Time, including settling in and packing 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What students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The room and the shape you want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Watch it get caught on purpose.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Volunteer gives grade, topic, minutes, prior knowledge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Reasoning said out loud while working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Invented details named; volunteer corrects them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Unverifiable requests refused out loud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WORKSHEETS AT THREE LEVELS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It makes versions.
You decide who gets which.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All three versions must teach the same thing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Privacy: no names, grades, or learning plans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Never let it decide a grade that counts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Long conversations drift: start fresh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TOMORROW MORNING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One task, one week, then judge for yourself.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Pick one lesson, rubric, or worksheet for 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Give it the five things from Block Three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Check every fact and work every answer yourself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Start low-stakes; compare the time it took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Anything. 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The real question is often "should I"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Short, direct answers; no overselling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Fears get named before they are answered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On policy and law, say who to ask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Let it draft. You read every word before a student does.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