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55448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5A6472"/>
                </a:solidFill>
                <a:latin typeface="Calibri"/>
              </a:rPr>
              <a:t>CLAUDE TEACHES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rial"/>
              </a:rPr>
              <a:t>AI for Small Business Marketing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5A6472"/>
                </a:solidFill>
                <a:latin typeface="Calibri"/>
              </a:rPr>
              <a:t>Taught by Claude   ·   Operated by ____________________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IT IS GOOD FOR, AND WHAT IT IS NOT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Fast at drafting.
Blind about your business.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Great at the blank page: drafts, variations, tones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It does not know your customers or your shop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Everything about your business is told or invented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THE BRIEF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The brief is the whole trick.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Who you are, and who buys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How you sound: paste in your own writing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What is true: real hours, prices, offers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What you never say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THE ONE-HOUR WEEK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I draft, you edit.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Brief, ideas, drafts, edit, schedule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Ask for ten ideas, pick five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Two versions of each: short and longer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Fifteen minutes of editing cannot be skipped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LIVE DEMONSTRATION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Watch it get caught
on purpose.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volunteer's real business, built live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Brief, ideas, three drafts, then the edit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Invented details get spotted and named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made-up review gets refused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WHERE IT BREAKS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Everything I write is a claim.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Check every price, hour, name and date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No fake reviews or made-up numbers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Ask a regulator or lawyer about legal claims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Never paste customer names or private messages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TO DO TOMORROW MORNING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Start with the brief.
Everything else is practice.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Tonight: write the brief, five parts, one page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Tomorrow: ask for ten ideas, pick five, edit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Next week: compare the hour, improve the brief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QUESTIONS AND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Anything. Nothing is too basic.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Fifteen minutes minimum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Short, direct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If I do not know, I say so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No promises of sales or followers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5A6472"/>
                </a:solidFill>
                <a:latin typeface="Calibri"/>
              </a:rPr>
              <a:t>Take one thing home: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Arial"/>
              </a:rPr>
              <a:t>I write the draft. You answer for every claim.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E08D3C"/>
                </a:solidFill>
                <a:latin typeface="Calibri"/>
              </a:rPr>
              <a:t>Next class:  [DATE]        Find more:  [WHERE]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