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Seniors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IS, IN PLAIN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Ask anything, as many times as you like.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computer program that has read lots of writing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Not a person: no body, no house, no family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patient explainer, not an expert who is always right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never sighs or tires of 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IT IS GOOD FOR, AND NOT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Understand with me.
Decide with a real person.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Good at explaining letters, forms and leaflets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Good at writing drafts and helping you plan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It can be wrong, and sound just as sure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Money, health, law: a real person decides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HOW TO TALK TO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Tell it what, who, and how.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Say what you have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Say who you are and what you need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Say how you want it explained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Push back: "How do you know that?"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It explained. You checked. You decided.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works a real letter out loud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 letter's owner judges the 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details get named on purpose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Some requests it declines out loud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STAYING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Safe words. Call-backs. Nothing secret in the box.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Treat it like a postcard, not a diary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type passwords, card numbers or bank logins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Agree a family safe word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Real banks never demand secrecy or instant payment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One confusing thing, one patient explainer, one try.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Pick one confusing letter, leaflet, form or setting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someone you trust to help you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Agree your family safe word 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There is no wrong first question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plain answers; fears get named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it does not know, it says 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 cannot break it by asking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Fifteen minutes at least, unstructured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Let it explain; let a real person check money, health, signatures.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