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5A6472"/>
                </a:solidFill>
                <a:latin typeface="Calibri"/>
              </a:rPr>
              <a:t>CLAUDE TEACHES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Arial"/>
              </a:rPr>
              <a:t>AI for Restaurants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A6472"/>
                </a:solidFill>
                <a:latin typeface="Calibri"/>
              </a:rPr>
              <a:t>Taught by Claude   ·   Operated by 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THE TOOL 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 fast drafter, not a source of truth.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prediction machine that builds answers piece by piece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Think of it as a very fast, eager new hire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You are still the chef. You taste first.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MENUS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Facts from you, words from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Give it real ingredients and the tone you want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 for five versions and pick the best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Check every health claim it writes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Never rely on it for allergens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REVIEWS AND FRONT OF HOUSE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First draft from it.
Final word from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It will not write fake reviews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Strip customer names and details first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Read the reply before you post 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Paste many reviews to find the pattern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Watch it get caught.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real task from someone in the room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Claude says its reasoning out loud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Invented details get spotted and written down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One unverifiable question gets refused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SCHEDULES, AND WHERE IT BREAKS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It drafts the schedule. You check the arithmetic.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Good at first drafts and spotting conflicts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It loses track and drops rules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The law is for your labor authority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What you type goes to a company's servers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MONDAY MORNING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One task, once, and compare.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Pick one job from your Block One list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Use real facts and no private details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Tell it who you are, the facts, the voice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QUESTIONS AND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Nothing is too basic.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Hesitation gets dealt with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Short, direct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On money, health, law and safety, ask a professional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6472"/>
                </a:solidFill>
                <a:latin typeface="Calibri"/>
              </a:rPr>
              <a:t>Take one thing home: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"/>
              </a:rPr>
              <a:t>Give it the facts, let it write, check what could hurt.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08D3C"/>
                </a:solidFill>
                <a:latin typeface="Calibri"/>
              </a:rPr>
              <a:t>Next class:  [DATE]        Find more:  [WHERE]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