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AI for Email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IT CAN AND CANNOT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 write the words.
You supply the facts.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prediction machine that writes what good emails sound like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Good at first drafts, rewrites and summaries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does not know your people or promises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WHY AI EMAILS SOUND LIKE ROBOTS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Average in, average out.
Give it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Who it is going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What you want, and by when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How you would say it face to face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How long it should be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FOUR JOBS FOR YOUR INBOX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Let it read.
Check dates and amounts.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Draft from rough notes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Rewrite what you wrote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Read long emails for 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Reply options: yes, no, maybe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Watching it get caught teaches 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who, what, how, how long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Fix the draft until it sounds like them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Catch the invented promise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Refuse what cannot be verified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WHERE IT BREAKS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Draft mistakes cost minutes.
Sent mistakes cost 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Invented promises and facts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Privacy: treat it like a postcard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Emotional emails need your own heart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Never let it send unread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TOMORROW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Start with the one email you are dreading.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Write three lines in your own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Add who, what, how, how long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Read it aloud, then send it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Bonus: have it describe how you write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Questions. 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Answers are short and honest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it is a fear, name it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 do not know, I will say so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It writes the words. You supply facts and press send.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