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rial"/>
              </a:rPr>
              <a:t>A Budget You'll Actually Keep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WHY BUDGETS FAIL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 plan,
not a report 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Too detailed, built on wishes, built as punishment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Not a character flaw. A design flaw.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Small enough for ten minutes survives a bad week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START WITH WHAT ALREADY HAPPENED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Plan from what happened, not hope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Three numbers: what came in, went out, everything else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Rounded is fine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pay changes, use the lowest recent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Do not judge the third number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THREE KINDS OF MONEY, FIVE LINES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Give the surprises a pot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Fixed, flexible, irregular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Divide the yearly cost by twelve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Five to seven lines, no more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Include a fun line and a small buffer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Fits on one sheet?
You can keep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volunteer's real month, rounded numbers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Reasoning said out loud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Guesses flagged, then corrected by the room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 calculator checks the arithmetic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WHERE IT BREAKS, AND WHERE I STOP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 plan helps you see your money.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blown week: rejoin the next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Shared finances: build the plan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professional helps when the stakes are high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Debt trouble, tax, investing: see a professional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TO DO THIS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Ten minutes, this week, three numbers.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Pick one ten-minute slot this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Write the three numbers on one sheet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Draw five to seven lines; name the irregular pot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Choose one fixed day weekly to look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Ask anything.
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Nobody has to share a number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direct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 invented rates, prices or rules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Keep your plan small enough that you'll still open it in March.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